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4.xml" ContentType="application/vnd.openxmlformats-officedocument.presentationml.slideLayout+xml"/>
  <Override PartName="/ppt/notesSlides/notesSlide5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Default Extension="png" ContentType="image/png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viewProps.xml" ContentType="application/vnd.openxmlformats-officedocument.presentationml.viewProps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docProps/core.xml" ContentType="application/vnd.openxmlformats-package.core-properties+xml"/>
  <Default Extension="bin" ContentType="application/vnd.openxmlformats-officedocument.presentationml.printerSettings"/>
  <Override PartName="/ppt/notesSlides/notesSlide4.xml" ContentType="application/vnd.openxmlformats-officedocument.presentationml.notesSlide+xml"/>
  <Default Extension="rels" ContentType="application/vnd.openxmlformats-package.relationships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84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23" charset="0"/>
        <a:ea typeface="ＭＳ Ｐゴシック" pitchFamily="-123" charset="-128"/>
        <a:cs typeface="ＭＳ Ｐゴシック" pitchFamily="-123" charset="-128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23" charset="0"/>
        <a:ea typeface="ＭＳ Ｐゴシック" pitchFamily="-123" charset="-128"/>
        <a:cs typeface="ＭＳ Ｐゴシック" pitchFamily="-123" charset="-128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23" charset="0"/>
        <a:ea typeface="ＭＳ Ｐゴシック" pitchFamily="-123" charset="-128"/>
        <a:cs typeface="ＭＳ Ｐゴシック" pitchFamily="-123" charset="-128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23" charset="0"/>
        <a:ea typeface="ＭＳ Ｐゴシック" pitchFamily="-123" charset="-128"/>
        <a:cs typeface="ＭＳ Ｐゴシック" pitchFamily="-123" charset="-128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23" charset="0"/>
        <a:ea typeface="ＭＳ Ｐゴシック" pitchFamily="-123" charset="-128"/>
        <a:cs typeface="ＭＳ Ｐゴシック" pitchFamily="-123" charset="-128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pitchFamily="-123" charset="0"/>
        <a:ea typeface="ＭＳ Ｐゴシック" pitchFamily="-123" charset="-128"/>
        <a:cs typeface="ＭＳ Ｐゴシック" pitchFamily="-123" charset="-128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pitchFamily="-123" charset="0"/>
        <a:ea typeface="ＭＳ Ｐゴシック" pitchFamily="-123" charset="-128"/>
        <a:cs typeface="ＭＳ Ｐゴシック" pitchFamily="-123" charset="-128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pitchFamily="-123" charset="0"/>
        <a:ea typeface="ＭＳ Ｐゴシック" pitchFamily="-123" charset="-128"/>
        <a:cs typeface="ＭＳ Ｐゴシック" pitchFamily="-123" charset="-128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pitchFamily="-123" charset="0"/>
        <a:ea typeface="ＭＳ Ｐゴシック" pitchFamily="-123" charset="-128"/>
        <a:cs typeface="ＭＳ Ｐゴシック" pitchFamily="-123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DB522D"/>
    <a:srgbClr val="CF9B1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032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4" Type="http://schemas.openxmlformats.org/officeDocument/2006/relationships/slide" Target="slides/slide3.xml"/><Relationship Id="rId7" Type="http://schemas.openxmlformats.org/officeDocument/2006/relationships/slide" Target="slides/slide6.xml"/><Relationship Id="rId1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10" Type="http://schemas.openxmlformats.org/officeDocument/2006/relationships/presProps" Target="presProps.xml"/><Relationship Id="rId5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9" Type="http://schemas.openxmlformats.org/officeDocument/2006/relationships/printerSettings" Target="printerSettings/printerSettings1.bin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9459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F770C94-7A42-414D-9AC5-42469094A06A}" type="datetime1">
              <a:rPr lang="en-US"/>
              <a:pPr/>
              <a:t>3/27/09</a:t>
            </a:fld>
            <a:endParaRPr lang="en-US"/>
          </a:p>
        </p:txBody>
      </p:sp>
      <p:sp>
        <p:nvSpPr>
          <p:cNvPr id="19460" name="Placeholder 1028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9461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462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9463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B912618-6081-45BE-AA57-B1CBB32F21C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-123" charset="0"/>
        <a:ea typeface="ＭＳ Ｐゴシック" pitchFamily="-123" charset="-128"/>
        <a:cs typeface="ＭＳ Ｐゴシック" pitchFamily="-123" charset="-128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-123" charset="0"/>
        <a:ea typeface="ＭＳ Ｐゴシック" pitchFamily="-123" charset="-128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-123" charset="0"/>
        <a:ea typeface="ＭＳ Ｐゴシック" pitchFamily="-123" charset="-128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-123" charset="0"/>
        <a:ea typeface="ＭＳ Ｐゴシック" pitchFamily="-123" charset="-128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-123" charset="0"/>
        <a:ea typeface="ＭＳ Ｐゴシック" pitchFamily="-123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Placeholder 1026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Placeholder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Placeholder 1026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Placeholder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Placeholder 1026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Placeholder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Placeholder 1026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Placeholder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Placeholder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Placeholder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Placeholder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Placeholder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6C252B-1274-4E7A-B980-4EC7B33D452E}" type="datetimeFigureOut">
              <a:rPr lang="en-US"/>
              <a:pPr>
                <a:defRPr/>
              </a:pPr>
              <a:t>3/27/09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AAA898-BB93-41DE-A2A1-AC5FA341FA3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4D62B-690A-43B4-882D-725F3EDCA475}" type="datetimeFigureOut">
              <a:rPr lang="en-US"/>
              <a:pPr>
                <a:defRPr/>
              </a:pPr>
              <a:t>3/27/09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8DF0ED-864B-4E0D-833E-AFBC1E7AACC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FFF657-F61E-4C90-9D0D-75F19F58F375}" type="datetimeFigureOut">
              <a:rPr lang="en-US"/>
              <a:pPr>
                <a:defRPr/>
              </a:pPr>
              <a:t>3/27/09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81ED7D-7747-4B74-8C7E-E7991405824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118432-A232-46A8-8844-C17E45C4E4F5}" type="datetimeFigureOut">
              <a:rPr lang="en-US"/>
              <a:pPr>
                <a:defRPr/>
              </a:pPr>
              <a:t>3/27/09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D9A774-7CD7-4655-924F-6FC5555E762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CAA27-20C1-418D-A127-A095E6AC0DD7}" type="datetimeFigureOut">
              <a:rPr lang="en-US"/>
              <a:pPr>
                <a:defRPr/>
              </a:pPr>
              <a:t>3/27/09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98CC93-6B07-415F-B5FB-5118BAF8280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A6FE9B-1C49-4B15-993E-79DE909F7513}" type="datetimeFigureOut">
              <a:rPr lang="en-US"/>
              <a:pPr>
                <a:defRPr/>
              </a:pPr>
              <a:t>3/27/09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189680-F497-4657-B6D6-37886A07370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4FAE56-6915-429B-9B6A-9130E2CC6B3D}" type="datetimeFigureOut">
              <a:rPr lang="en-US"/>
              <a:pPr>
                <a:defRPr/>
              </a:pPr>
              <a:t>3/27/09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700E8A-DD85-4E76-8CE8-14BDB9B5261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0F049D-E2A7-4881-8373-6831229EABCB}" type="datetimeFigureOut">
              <a:rPr lang="en-US"/>
              <a:pPr>
                <a:defRPr/>
              </a:pPr>
              <a:t>3/27/09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055B8-169E-4487-B79C-111869F518C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AC636-FF6A-496E-98C6-4E6D5332EF8E}" type="datetimeFigureOut">
              <a:rPr lang="en-US"/>
              <a:pPr>
                <a:defRPr/>
              </a:pPr>
              <a:t>3/27/09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04484-8432-4F65-9204-40665CE1285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82444-020D-4ADC-A791-1ACC942DE5FE}" type="datetimeFigureOut">
              <a:rPr lang="en-US"/>
              <a:pPr>
                <a:defRPr/>
              </a:pPr>
              <a:t>3/27/09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C11DC9-E5CD-4EC8-A2DE-5B864E66261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6AD02C-89CF-426D-AC08-51AE8BD39122}" type="datetimeFigureOut">
              <a:rPr lang="en-US"/>
              <a:pPr>
                <a:defRPr/>
              </a:pPr>
              <a:t>3/27/09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36624-D658-43D8-B98D-A5302D3ED1C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B64DDB4-BA26-4139-A712-ED88956E4E2E}" type="datetimeFigureOut">
              <a:rPr lang="en-US"/>
              <a:pPr>
                <a:defRPr/>
              </a:pPr>
              <a:t>3/27/09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03A0D291-101F-47AC-8EC1-C0F44DC4BFB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4" r:id="rId2"/>
    <p:sldLayoutId id="2147483693" r:id="rId3"/>
    <p:sldLayoutId id="2147483692" r:id="rId4"/>
    <p:sldLayoutId id="2147483691" r:id="rId5"/>
    <p:sldLayoutId id="2147483690" r:id="rId6"/>
    <p:sldLayoutId id="2147483689" r:id="rId7"/>
    <p:sldLayoutId id="2147483688" r:id="rId8"/>
    <p:sldLayoutId id="2147483687" r:id="rId9"/>
    <p:sldLayoutId id="2147483686" r:id="rId10"/>
    <p:sldLayoutId id="214748368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123" charset="-128"/>
          <a:cs typeface="ＭＳ Ｐゴシック" pitchFamily="-123" charset="-128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23" charset="0"/>
          <a:ea typeface="ＭＳ Ｐゴシック" pitchFamily="-123" charset="-128"/>
          <a:cs typeface="ＭＳ Ｐゴシック" pitchFamily="-123" charset="-128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23" charset="0"/>
          <a:ea typeface="ＭＳ Ｐゴシック" pitchFamily="-123" charset="-128"/>
          <a:cs typeface="ＭＳ Ｐゴシック" pitchFamily="-123" charset="-128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23" charset="0"/>
          <a:ea typeface="ＭＳ Ｐゴシック" pitchFamily="-123" charset="-128"/>
          <a:cs typeface="ＭＳ Ｐゴシック" pitchFamily="-123" charset="-128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23" charset="0"/>
          <a:ea typeface="ＭＳ Ｐゴシック" pitchFamily="-123" charset="-128"/>
          <a:cs typeface="ＭＳ Ｐゴシック" pitchFamily="-123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23" charset="0"/>
          <a:ea typeface="ＭＳ Ｐゴシック" pitchFamily="-123" charset="-128"/>
          <a:cs typeface="ＭＳ Ｐゴシック" pitchFamily="-123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23" charset="0"/>
          <a:ea typeface="ＭＳ Ｐゴシック" pitchFamily="-123" charset="-128"/>
          <a:cs typeface="ＭＳ Ｐゴシック" pitchFamily="-123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23" charset="0"/>
          <a:ea typeface="ＭＳ Ｐゴシック" pitchFamily="-123" charset="-128"/>
          <a:cs typeface="ＭＳ Ｐゴシック" pitchFamily="-123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23" charset="0"/>
          <a:ea typeface="ＭＳ Ｐゴシック" pitchFamily="-123" charset="-128"/>
          <a:cs typeface="ＭＳ Ｐゴシック" pitchFamily="-123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-123" charset="0"/>
        <a:buChar char="•"/>
        <a:defRPr sz="3200" kern="1200">
          <a:solidFill>
            <a:schemeClr val="tx1"/>
          </a:solidFill>
          <a:latin typeface="+mn-lt"/>
          <a:ea typeface="ＭＳ Ｐゴシック" pitchFamily="-123" charset="-128"/>
          <a:cs typeface="ＭＳ Ｐゴシック" pitchFamily="-123" charset="-128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-123" charset="0"/>
        <a:buChar char="–"/>
        <a:defRPr sz="2800" kern="1200">
          <a:solidFill>
            <a:schemeClr val="tx1"/>
          </a:solidFill>
          <a:latin typeface="+mn-lt"/>
          <a:ea typeface="ＭＳ Ｐゴシック" pitchFamily="-123" charset="-128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-123" charset="0"/>
        <a:buChar char="•"/>
        <a:defRPr sz="2400" kern="1200">
          <a:solidFill>
            <a:schemeClr val="tx1"/>
          </a:solidFill>
          <a:latin typeface="+mn-lt"/>
          <a:ea typeface="ＭＳ Ｐゴシック" pitchFamily="-123" charset="-128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-123" charset="0"/>
        <a:buChar char="–"/>
        <a:defRPr sz="2000" kern="1200">
          <a:solidFill>
            <a:schemeClr val="tx1"/>
          </a:solidFill>
          <a:latin typeface="+mn-lt"/>
          <a:ea typeface="ＭＳ Ｐゴシック" pitchFamily="-123" charset="-128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-123" charset="0"/>
        <a:buChar char="»"/>
        <a:defRPr sz="2000" kern="1200">
          <a:solidFill>
            <a:schemeClr val="tx1"/>
          </a:solidFill>
          <a:latin typeface="+mn-lt"/>
          <a:ea typeface="ＭＳ Ｐゴシック" pitchFamily="-123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Red Dwarf</a:t>
            </a:r>
          </a:p>
        </p:txBody>
      </p:sp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Lisa Sam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Overview</a:t>
            </a:r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57200" y="1905000"/>
            <a:ext cx="3990975" cy="3565525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Most common type of star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Make up 75% of all the stars in the galaxy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The nearest star to the sun is a red dwarf called Proxima Centauri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Some scientists think that they may be the most likely place to find extraterrestrial life</a:t>
            </a:r>
            <a:endParaRPr lang="en-US" dirty="0"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Size of Red Dwarfs</a:t>
            </a:r>
          </a:p>
        </p:txBody>
      </p:sp>
      <p:sp>
        <p:nvSpPr>
          <p:cNvPr id="1536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/>
              <a:t>Have a mass between 8% and 50% of the mass of the sun</a:t>
            </a:r>
          </a:p>
          <a:p>
            <a:pPr algn="just"/>
            <a:r>
              <a:rPr lang="en-US"/>
              <a:t>They are defined as small and is relatively a cool star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Chemicals in Stage</a:t>
            </a:r>
          </a:p>
        </p:txBody>
      </p:sp>
      <p:sp>
        <p:nvSpPr>
          <p:cNvPr id="1638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mtClean="0"/>
              <a:t>Hydrogen is burning in this stage</a:t>
            </a:r>
          </a:p>
          <a:p>
            <a:pPr algn="just"/>
            <a:r>
              <a:rPr lang="en-US" smtClean="0"/>
              <a:t>Helium is created in this stage</a:t>
            </a:r>
          </a:p>
          <a:p>
            <a:r>
              <a:rPr lang="en-US" smtClean="0"/>
              <a:t>Since it has a low mass, nuclear fusion reactions that consume all of the hydrogen in the core can take 20 billion years or more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Gravity’s Role in Stage</a:t>
            </a:r>
          </a:p>
        </p:txBody>
      </p:sp>
      <p:sp>
        <p:nvSpPr>
          <p:cNvPr id="1741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/>
              <a:t>Lower central pressure and temperature is required to support the star against gravity</a:t>
            </a:r>
          </a:p>
          <a:p>
            <a:pPr algn="just"/>
            <a:r>
              <a:rPr lang="en-US"/>
              <a:t>Has an unstable interior that tangles the magnetic field and heats the star’s corona and is sometimes explosively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Works Cited</a:t>
            </a:r>
          </a:p>
        </p:txBody>
      </p:sp>
      <p:sp>
        <p:nvSpPr>
          <p:cNvPr id="1843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Arial" pitchFamily="-123" charset="0"/>
              <a:buNone/>
            </a:pPr>
            <a:r>
              <a:rPr lang="en-US" sz="2100" u="sng" smtClean="0"/>
              <a:t>Chandra X-ray Observatory</a:t>
            </a:r>
            <a:r>
              <a:rPr lang="en-US" sz="2100" smtClean="0"/>
              <a:t>. 25 Mar. 2009 &lt;http://chandra.harvard.edu/</a:t>
            </a:r>
          </a:p>
          <a:p>
            <a:pPr algn="just">
              <a:buFont typeface="Arial" pitchFamily="-123" charset="0"/>
              <a:buNone/>
            </a:pPr>
            <a:r>
              <a:rPr lang="en-US" sz="2100" smtClean="0"/>
              <a:t>	chronicle/0407/RedDwarf/&gt;.</a:t>
            </a:r>
          </a:p>
          <a:p>
            <a:pPr algn="just">
              <a:buFont typeface="Arial" pitchFamily="-123" charset="0"/>
              <a:buNone/>
            </a:pPr>
            <a:r>
              <a:rPr lang="en-US" sz="2100" u="sng" smtClean="0"/>
              <a:t>Wikipedia</a:t>
            </a:r>
            <a:r>
              <a:rPr lang="en-US" sz="2100" smtClean="0"/>
              <a:t>. 25 Mar. 2009 &lt;http://en.wikipedia.org/wiki/Red_dwarf&gt;.</a:t>
            </a:r>
          </a:p>
          <a:p>
            <a:pPr>
              <a:buFont typeface="Arial" pitchFamily="-123" charset="0"/>
              <a:buNone/>
            </a:pPr>
            <a:endParaRPr lang="en-US" sz="2100" smtClean="0"/>
          </a:p>
          <a:p>
            <a:pPr>
              <a:buFont typeface="Arial" pitchFamily="-123" charset="0"/>
              <a:buNone/>
            </a:pPr>
            <a:endParaRPr lang="en-US" sz="2100" smtClean="0"/>
          </a:p>
          <a:p>
            <a:pPr>
              <a:buFont typeface="Arial" pitchFamily="-123" charset="0"/>
              <a:buNone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</TotalTime>
  <Words>172</Words>
  <Application>Microsoft Office PowerPoint</Application>
  <PresentationFormat>On-screen Show (4:3)</PresentationFormat>
  <Paragraphs>22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Calibri</vt:lpstr>
      <vt:lpstr>ＭＳ Ｐゴシック</vt:lpstr>
      <vt:lpstr>Arial</vt:lpstr>
      <vt:lpstr>Office Theme</vt:lpstr>
      <vt:lpstr>Red Dwarf</vt:lpstr>
      <vt:lpstr>Overview</vt:lpstr>
      <vt:lpstr>Size of Red Dwarfs</vt:lpstr>
      <vt:lpstr>Chemicals in Stage</vt:lpstr>
      <vt:lpstr>Gravity’s Role in Stage</vt:lpstr>
      <vt:lpstr>Works Cited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Red Dwarf</dc:title>
  <dc:creator>Soeuth Sam</dc:creator>
  <cp:lastModifiedBy>IIT</cp:lastModifiedBy>
  <cp:revision>15</cp:revision>
  <dcterms:created xsi:type="dcterms:W3CDTF">2009-03-26T21:24:28Z</dcterms:created>
  <dcterms:modified xsi:type="dcterms:W3CDTF">2009-03-27T18:12:00Z</dcterms:modified>
</cp:coreProperties>
</file>